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88" r:id="rId3"/>
    <p:sldId id="289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099B-FF37-4C66-A3CB-50458AB7E38F}" type="datetimeFigureOut">
              <a:rPr lang="en-US" smtClean="0"/>
              <a:pPr/>
              <a:t>19-May-19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D71A0-292C-433C-AADF-F429B5C6F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Бусола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Матијас Енар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Лист у Истанбулу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r-Cyrl-RS" dirty="0" smtClean="0"/>
              <a:t>-Лист стиже у Цариград из Јашија крајем маја 1847. после турнеје по источној Европи.</a:t>
            </a:r>
          </a:p>
          <a:p>
            <a:pPr>
              <a:buNone/>
            </a:pPr>
            <a:r>
              <a:rPr lang="sr-Cyrl-RS" dirty="0" smtClean="0"/>
              <a:t>-Он је звезда, чудовиште, геније; он мушкарце гони да заплачу, жене се онесвешћују.</a:t>
            </a:r>
          </a:p>
          <a:p>
            <a:pPr>
              <a:buNone/>
            </a:pPr>
            <a:r>
              <a:rPr lang="sr-Cyrl-RS" dirty="0" smtClean="0"/>
              <a:t>-500 студената га испраћају када на коњу напушта Берлин; гомила девојка засипа га цветним латицама приликом његовог одласка из Украјине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Лист у Истанбулу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dirty="0" smtClean="0"/>
              <a:t>-Нема уметника који тако добро познаје Европу, све до њених најудаљенијих граница, на западу или истоку, од Бреста до Кијева</a:t>
            </a:r>
          </a:p>
          <a:p>
            <a:pPr>
              <a:buNone/>
            </a:pPr>
            <a:r>
              <a:rPr lang="sr-Cyrl-RS" dirty="0" smtClean="0"/>
              <a:t>-Свуда изазива гласине: ухапшен је, оженио се, разболео...</a:t>
            </a:r>
          </a:p>
          <a:p>
            <a:pPr>
              <a:buNone/>
            </a:pPr>
            <a:r>
              <a:rPr lang="sr-Cyrl-RS" dirty="0" smtClean="0"/>
              <a:t>-Париски произвођач Себастјен Пјер Ерар послао је бродом велики модел клавира од макагонија из Марсеља, априла 1847.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Лист у Истанбулу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Када се искрцао из брода примили су га учитељ музике Доницети и амбасадор Аустрије; сместио се у палати Џагатај неколико дана као гост Великог господара и у њој одржао један концерт на оном фамозном Ераровом клавиру; други концерт одржао је у амбасади Францускеи трећи концерт у Пери.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Благослов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После своје посете Истанбулу, Лист се одриче живота лутајућег музичара, одриче се успеха блиставих година, те из Вајмара оточиње дуго путовање према контемплацији “Песничке и религиозне хармоније”, међу којима је “ Благосло” једна од најлепших Листових мелодија.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Пустиња Фелисјена Давида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Најлепша олуја коју је музика произвела писао је Теофил Готје после премијере у Паризу 1844.</a:t>
            </a:r>
          </a:p>
          <a:p>
            <a:r>
              <a:rPr lang="sr-Cyrl-RS" dirty="0" smtClean="0"/>
              <a:t>Револуција у музици </a:t>
            </a:r>
            <a:r>
              <a:rPr lang="sr-Latn-RS" dirty="0" smtClean="0"/>
              <a:t>XIX </a:t>
            </a:r>
            <a:r>
              <a:rPr lang="sr-Cyrl-RS" dirty="0" smtClean="0"/>
              <a:t>и</a:t>
            </a:r>
            <a:r>
              <a:rPr lang="sr-Latn-RS" dirty="0" smtClean="0"/>
              <a:t> XX</a:t>
            </a:r>
            <a:r>
              <a:rPr lang="sr-Cyrl-RS" dirty="0" smtClean="0"/>
              <a:t> бека дугује Оријенту, широки покрет који окупља Моцарта,Бетовена,Шуберта,Листа,Берлиоза,Бизеа,Римског-Корсакова, Дебисија, Бартока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Иго и Гете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 smtClean="0"/>
              <a:t>В</a:t>
            </a:r>
            <a:r>
              <a:rPr lang="sr-Cyrl-RS" dirty="0" smtClean="0"/>
              <a:t>иктор Иго у“ Оријенталкама” 1829. објављује песму “ Расрђени Дунав” о два супарничка града на Дунаву, али тај сукоб је шири јер је између двеју држава, нација,култура (Земун и Београд у деветнаестом веку)</a:t>
            </a:r>
          </a:p>
          <a:p>
            <a:r>
              <a:rPr lang="sr-Cyrl-RS" dirty="0" smtClean="0"/>
              <a:t>Гете објављује свој “Диван “1819. под снажним утицајем персијског песника Хафиза; музичке адаптације Шуберт и Шуман</a:t>
            </a:r>
          </a:p>
          <a:p>
            <a:r>
              <a:rPr lang="sr-Cyrl-RS" dirty="0" smtClean="0"/>
              <a:t>Хајне “Азра”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Матијас Енар о српској војсци у Првом светском рату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dirty="0" smtClean="0"/>
              <a:t>“Срби из Београда који нису никад видели неко море осим Дунава данас почивају расути на дну мора, у трбуху хиљаду морских риба и алги, плава гробница, огромна, у коју Тетида силази да положи цвеће њима у спомен и њиховој умрлој деци- а преживели, које су савезници реорганизовали, вратише се бродовима на другу страну Балкана, где одважно ступише у борбу.”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Доба романтизма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Источна култура нарочито је утицала на европске писце,сликаре и музичаре који су тежили променама, тражећи лепоту и сложеност; Оријентална уметност их је на то надахнула.</a:t>
            </a:r>
          </a:p>
          <a:p>
            <a:r>
              <a:rPr lang="sr-Cyrl-RS" dirty="0" smtClean="0"/>
              <a:t>Делакроа </a:t>
            </a:r>
          </a:p>
          <a:p>
            <a:r>
              <a:rPr lang="sr-Cyrl-RS" dirty="0" smtClean="0"/>
              <a:t>Гете,Нервал, Ламартин, Песоа, Пруст, Хесе, Дарел, Ниче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Овај роман је поетска енциклопедија преплитање два света</a:t>
            </a:r>
          </a:p>
          <a:p>
            <a:r>
              <a:rPr lang="sr-Cyrl-RS" dirty="0" smtClean="0"/>
              <a:t>Беч-Техеран</a:t>
            </a:r>
          </a:p>
          <a:p>
            <a:r>
              <a:rPr lang="sr-Cyrl-RS" dirty="0" smtClean="0"/>
              <a:t>Истанбул-Палмира</a:t>
            </a:r>
          </a:p>
          <a:p>
            <a:r>
              <a:rPr lang="sr-Cyrl-RS" dirty="0" smtClean="0"/>
              <a:t>Дамаск,Алеп,Бејрут,Каиро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Беч-капија Оријента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-Моцарт 1778.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XI </a:t>
            </a:r>
            <a:r>
              <a:rPr lang="sr-Cyrl-R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соната за клавир, отоманско присуство, опсада Беча или битка код Могерсдорфа 1664.  (села на брегу Раба-притоке Дунава) су далеко али ипак његов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Rondo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alla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turca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је комад из тог доба, који одржава најтешњи однос са фанфарама јаничара. Да ли је то због путописа или зато што Моцарт има талента за синтезу и преузима све одлике “турског” стила тога доба?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Беч-капија Оријента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r-Cyrl-RS" dirty="0" smtClean="0"/>
              <a:t>Моцарт тако добро успева да оваплоти турски “звук”, ритмове и удараљке, да чак и џин Бетовен са својим Турским маршом из 1811. (Рушевине Атине) успева једва да га копира, или да му ода пошту, можда.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Европска музика у Истанбулу од </a:t>
            </a:r>
            <a:r>
              <a:rPr lang="en-US" dirty="0" smtClean="0"/>
              <a:t>XIX </a:t>
            </a:r>
            <a:r>
              <a:rPr lang="sr-Cyrl-RS" dirty="0" smtClean="0"/>
              <a:t>до</a:t>
            </a:r>
            <a:r>
              <a:rPr lang="en-US" dirty="0" smtClean="0"/>
              <a:t> XX</a:t>
            </a:r>
            <a:r>
              <a:rPr lang="sr-Cyrl-RS" dirty="0" smtClean="0"/>
              <a:t> века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Лист и Барток на Босфору</a:t>
            </a:r>
          </a:p>
          <a:p>
            <a:pPr>
              <a:buNone/>
            </a:pPr>
            <a:r>
              <a:rPr lang="sr-Cyrl-RS" dirty="0" smtClean="0"/>
              <a:t>Војна музика је предмет размене између Истока и Запада;Турци су били заведени трансформацијом њихових сопствених ритмова и звучности код Моцарта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Истанбул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-Напуклина у коју се лепота улива</a:t>
            </a:r>
          </a:p>
          <a:p>
            <a:pPr>
              <a:buNone/>
            </a:pPr>
            <a:r>
              <a:rPr lang="sr-Cyrl-RS" dirty="0" smtClean="0"/>
              <a:t>-Град на крајњем истоку Европе или на крајњем западу Азије</a:t>
            </a:r>
          </a:p>
          <a:p>
            <a:pPr>
              <a:buNone/>
            </a:pPr>
            <a:r>
              <a:rPr lang="sr-Cyrl-RS" dirty="0" smtClean="0"/>
              <a:t>-Граница европске музике, најоријенталнија дестинација неуморног Листа, који је обликовао њене обрисе</a:t>
            </a:r>
          </a:p>
          <a:p>
            <a:pPr>
              <a:buNone/>
            </a:pPr>
            <a:r>
              <a:rPr lang="sr-Cyrl-RS" dirty="0" smtClean="0"/>
              <a:t>-Од Микеланђела и Да Винчија сви су сањали о Босфору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Истанбул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-1847. Лист је свирао пред султаном на чувеном клавиру “концертни, велики модел </a:t>
            </a:r>
            <a:r>
              <a:rPr lang="sr-Latn-RS" dirty="0" smtClean="0"/>
              <a:t>la, mi, la </a:t>
            </a:r>
            <a:r>
              <a:rPr lang="sr-Cyrl-RS" dirty="0" smtClean="0"/>
              <a:t>са седам октава и три жице, механизам са двоструком репетицијом, Ераров, са свим побољшањима од махагонија.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Франц Лист (1811-1886)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Лист је свирао у палати Чираган пред султаном Абдулмеџидом, двором и свим значајним странцима који су боравили у отоманској престоници.</a:t>
            </a:r>
          </a:p>
          <a:p>
            <a:pPr>
              <a:buNone/>
            </a:pPr>
            <a:r>
              <a:rPr lang="sr-Cyrl-RS" dirty="0" smtClean="0"/>
              <a:t>Свирао је “Мађарске рапсодије” и “Велики хроматски галоп”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</TotalTime>
  <Words>742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Бусола</vt:lpstr>
      <vt:lpstr>Доба романтизма</vt:lpstr>
      <vt:lpstr>Slide 3</vt:lpstr>
      <vt:lpstr>Беч-капија Оријента</vt:lpstr>
      <vt:lpstr>Беч-капија Оријента</vt:lpstr>
      <vt:lpstr>Европска музика у Истанбулу од XIX до XX века</vt:lpstr>
      <vt:lpstr>Истанбул</vt:lpstr>
      <vt:lpstr>Истанбул</vt:lpstr>
      <vt:lpstr>Франц Лист (1811-1886)</vt:lpstr>
      <vt:lpstr>Лист у Истанбулу</vt:lpstr>
      <vt:lpstr>Лист у Истанбулу</vt:lpstr>
      <vt:lpstr>Лист у Истанбулу</vt:lpstr>
      <vt:lpstr>Благослов</vt:lpstr>
      <vt:lpstr>Пустиња Фелисјена Давида</vt:lpstr>
      <vt:lpstr>Иго и Гете</vt:lpstr>
      <vt:lpstr>Матијас Енар о српској војсци у Првом светском рату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Redovni profesor</dc:title>
  <dc:creator>Luka</dc:creator>
  <cp:lastModifiedBy>Luka</cp:lastModifiedBy>
  <cp:revision>88</cp:revision>
  <dcterms:created xsi:type="dcterms:W3CDTF">2019-05-18T08:32:13Z</dcterms:created>
  <dcterms:modified xsi:type="dcterms:W3CDTF">2019-05-20T09:39:26Z</dcterms:modified>
</cp:coreProperties>
</file>